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710" r:id="rId3"/>
    <p:sldId id="719" r:id="rId4"/>
    <p:sldId id="720" r:id="rId5"/>
  </p:sldIdLst>
  <p:sldSz cx="10691495" cy="15119985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5" userDrawn="1">
          <p15:clr>
            <a:srgbClr val="A4A3A4"/>
          </p15:clr>
        </p15:guide>
        <p15:guide id="2" pos="33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7D7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795"/>
        <p:guide pos="33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32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设备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（ABCD户型）广西轨道地铁心圩车辆段公寓设计项目设备表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抽拉式抽油烟机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厨房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600*275*180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8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顶吸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抽拉式抽油烟机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风量：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10m³/min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尺寸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:600*275*180mm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0" y="8528050"/>
            <a:ext cx="3081655" cy="3066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075" y="8596630"/>
            <a:ext cx="4375785" cy="2997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32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设备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（ABCD户型）广西轨道地铁心圩车辆段公寓设计项目设备表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燃气灶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厨房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8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额定热流量：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5kw 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热效率：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63%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天然气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185" y="8573770"/>
            <a:ext cx="4601210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32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设备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（ABCD户型）广西轨道地铁心圩车辆段公寓设计项目设备表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燃气热水器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阳台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8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热水器升位：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12L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热水器型号：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JSQ24-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12R1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热水器燃气类型：天然气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颜色：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高光白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排烟方式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强排式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11606" b="6343"/>
          <a:stretch>
            <a:fillRect/>
          </a:stretch>
        </p:blipFill>
        <p:spPr>
          <a:xfrm>
            <a:off x="3847465" y="8477885"/>
            <a:ext cx="2432685" cy="32962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TABLE_BEAUTIFY" val="smartTable{7a435e82-057b-4200-9b15-7efe4ac53854}"/>
  <p:tag name="TABLE_ENDDRAG_ORIGIN_RECT" val="532*1108"/>
  <p:tag name="TABLE_ENDDRAG_RECT" val="154*40*532*1108"/>
</p:tagLst>
</file>

<file path=ppt/tags/tag63.xml><?xml version="1.0" encoding="utf-8"?>
<p:tagLst xmlns:p="http://schemas.openxmlformats.org/presentationml/2006/main">
  <p:tag name="KSO_WM_UNIT_TABLE_BEAUTIFY" val="smartTable{1a15fd8d-a901-4b03-ada7-aa954960b0a8}"/>
  <p:tag name="TABLE_ENDDRAG_ORIGIN_RECT" val="532*1108"/>
  <p:tag name="TABLE_ENDDRAG_RECT" val="154*40*532*1108"/>
</p:tagLst>
</file>

<file path=ppt/tags/tag64.xml><?xml version="1.0" encoding="utf-8"?>
<p:tagLst xmlns:p="http://schemas.openxmlformats.org/presentationml/2006/main">
  <p:tag name="KSO_WM_UNIT_TABLE_BEAUTIFY" val="smartTable{bf72f12c-9c80-4835-9264-1653ac5b9d08}"/>
  <p:tag name="TABLE_ENDDRAG_ORIGIN_RECT" val="532*1108"/>
  <p:tag name="TABLE_ENDDRAG_RECT" val="154*40*532*11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2858</Words>
  <Application>WPS 演示</Application>
  <PresentationFormat>宽屏</PresentationFormat>
  <Paragraphs>291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游然</cp:lastModifiedBy>
  <cp:revision>579</cp:revision>
  <dcterms:created xsi:type="dcterms:W3CDTF">1900-01-01T00:00:00Z</dcterms:created>
  <dcterms:modified xsi:type="dcterms:W3CDTF">2025-06-26T10:34:34Z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53216AADD5F547AC906BE0163D4E9116_13</vt:lpwstr>
  </property>
</Properties>
</file>