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721" r:id="rId3"/>
  </p:sldIdLst>
  <p:sldSz cx="10691495" cy="15119985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5" userDrawn="1">
          <p15:clr>
            <a:srgbClr val="A4A3A4"/>
          </p15:clr>
        </p15:guide>
        <p15:guide id="2" pos="33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7D7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795"/>
        <p:guide pos="33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321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设备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（ABCD户型）广西轨道地铁心圩车辆段公寓设计项目设备表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空调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房间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8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空调面板颜色：白色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空调类型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壁挂式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制冷量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:3500(W)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空调匹数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:1.5(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匹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770" y="8504555"/>
            <a:ext cx="5568950" cy="32486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TABLE_BEAUTIFY" val="smartTable{a0dac929-75e2-463b-af21-744e59bbb3af}"/>
  <p:tag name="TABLE_ENDDRAG_ORIGIN_RECT" val="532*1108"/>
  <p:tag name="TABLE_ENDDRAG_RECT" val="154*40*532*11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WPS 演示</Application>
  <PresentationFormat>宽屏</PresentationFormat>
  <Paragraphs>99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游然</cp:lastModifiedBy>
  <cp:revision>579</cp:revision>
  <dcterms:created xsi:type="dcterms:W3CDTF">1900-01-01T00:00:00Z</dcterms:created>
  <dcterms:modified xsi:type="dcterms:W3CDTF">2025-06-26T10:34:15Z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53216AADD5F547AC906BE0163D4E9116_13</vt:lpwstr>
  </property>
</Properties>
</file>