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3"/>
    <p:sldId id="305" r:id="rId4"/>
    <p:sldId id="335" r:id="rId5"/>
    <p:sldId id="336" r:id="rId6"/>
    <p:sldId id="337" r:id="rId7"/>
    <p:sldId id="338" r:id="rId8"/>
    <p:sldId id="339" r:id="rId9"/>
  </p:sldIdLst>
  <p:sldSz cx="10691495" cy="15119985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7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4762"/>
        <p:guide pos="337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2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37894" y="1143000"/>
            <a:ext cx="218221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051454" y="2016207"/>
            <a:ext cx="8594770" cy="566760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7015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051454" y="7850508"/>
            <a:ext cx="8594770" cy="324657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805" spc="200">
                <a:uFillTx/>
              </a:defRPr>
            </a:lvl1pPr>
            <a:lvl2pPr marL="534670" indent="0" algn="ctr">
              <a:buNone/>
              <a:defRPr sz="2340"/>
            </a:lvl2pPr>
            <a:lvl3pPr marL="1069340" indent="0" algn="ctr">
              <a:buNone/>
              <a:defRPr sz="2105"/>
            </a:lvl3pPr>
            <a:lvl4pPr marL="1604010" indent="0" algn="ctr">
              <a:buNone/>
              <a:defRPr sz="1875"/>
            </a:lvl4pPr>
            <a:lvl5pPr marL="2138680" indent="0" algn="ctr">
              <a:buNone/>
              <a:defRPr sz="1875"/>
            </a:lvl5pPr>
            <a:lvl6pPr marL="2672715" indent="0" algn="ctr">
              <a:buNone/>
              <a:defRPr sz="1875"/>
            </a:lvl6pPr>
            <a:lvl7pPr marL="3208020" indent="0" algn="ctr">
              <a:buNone/>
              <a:defRPr sz="1875"/>
            </a:lvl7pPr>
            <a:lvl8pPr marL="3742690" indent="0" algn="ctr">
              <a:buNone/>
              <a:defRPr sz="1875"/>
            </a:lvl8pPr>
            <a:lvl9pPr marL="4276725" indent="0" algn="ctr">
              <a:buNone/>
              <a:defRPr sz="1875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33621" y="1706632"/>
            <a:ext cx="9624122" cy="12089306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051454" y="5477098"/>
            <a:ext cx="8594770" cy="224640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7015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051454" y="7850508"/>
            <a:ext cx="8594770" cy="1039855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805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33621" y="3286259"/>
            <a:ext cx="9620965" cy="10493803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746109" y="8485534"/>
            <a:ext cx="6813929" cy="1690756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515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746109" y="10176290"/>
            <a:ext cx="6813929" cy="1913016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210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3467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106934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3pPr>
            <a:lvl4pPr marL="160401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4pPr>
            <a:lvl5pPr marL="213868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5pPr>
            <a:lvl6pPr marL="267271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6pPr>
            <a:lvl7pPr marL="320802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7pPr>
            <a:lvl8pPr marL="37426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8pPr>
            <a:lvl9pPr marL="4276725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33621" y="3310073"/>
            <a:ext cx="4540514" cy="1046999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623544" y="3310073"/>
            <a:ext cx="4540514" cy="1046999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33621" y="3151316"/>
            <a:ext cx="4685760" cy="841409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33621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5469308" y="3134843"/>
            <a:ext cx="4685760" cy="841409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34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34670" indent="0">
              <a:buNone/>
              <a:defRPr sz="2340" b="1"/>
            </a:lvl2pPr>
            <a:lvl3pPr marL="1069340" indent="0">
              <a:buNone/>
              <a:defRPr sz="2105" b="1"/>
            </a:lvl3pPr>
            <a:lvl4pPr marL="1604010" indent="0">
              <a:buNone/>
              <a:defRPr sz="1875" b="1"/>
            </a:lvl4pPr>
            <a:lvl5pPr marL="2138680" indent="0">
              <a:buNone/>
              <a:defRPr sz="1875" b="1"/>
            </a:lvl5pPr>
            <a:lvl6pPr marL="2672715" indent="0">
              <a:buNone/>
              <a:defRPr sz="1875" b="1"/>
            </a:lvl6pPr>
            <a:lvl7pPr marL="3208020" indent="0">
              <a:buNone/>
              <a:defRPr sz="1875" b="1"/>
            </a:lvl7pPr>
            <a:lvl8pPr marL="3742690" indent="0">
              <a:buNone/>
              <a:defRPr sz="1875" b="1"/>
            </a:lvl8pPr>
            <a:lvl9pPr marL="4276725" indent="0">
              <a:buNone/>
              <a:defRPr sz="187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5469308" y="4087979"/>
            <a:ext cx="4685760" cy="9692083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33621" y="1341492"/>
            <a:ext cx="9620965" cy="1555813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33560" y="3428953"/>
            <a:ext cx="4589837" cy="1016084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569866" y="3429140"/>
            <a:ext cx="4584720" cy="1016041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875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8976830" y="2016207"/>
            <a:ext cx="915681" cy="1108914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3275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02010" y="2016207"/>
            <a:ext cx="8042204" cy="11089140"/>
          </a:xfrm>
        </p:spPr>
        <p:txBody>
          <a:bodyPr vert="eaVert" lIns="46800" tIns="46800" rIns="46800" bIns="46800"/>
          <a:lstStyle>
            <a:lvl1pPr marL="267335" indent="-267335">
              <a:spcAft>
                <a:spcPts val="1000"/>
              </a:spcAft>
              <a:defRPr spc="300"/>
            </a:lvl1pPr>
            <a:lvl2pPr marL="802005" indent="-267335">
              <a:defRPr spc="300"/>
            </a:lvl2pPr>
            <a:lvl3pPr marL="1336675" indent="-267335">
              <a:defRPr spc="300"/>
            </a:lvl3pPr>
            <a:lvl4pPr marL="1870710" indent="-267335">
              <a:defRPr spc="300"/>
            </a:lvl4pPr>
            <a:lvl5pPr marL="2406015" indent="-267335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33621" y="1341492"/>
            <a:ext cx="9620965" cy="1555813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33621" y="3286259"/>
            <a:ext cx="9620965" cy="104938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536778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610098" y="13922943"/>
            <a:ext cx="3473272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7786445" y="13922943"/>
            <a:ext cx="2368140" cy="69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65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069340" rtl="0" eaLnBrk="1" fontAlgn="auto" latinLnBrk="0" hangingPunct="1">
        <a:lnSpc>
          <a:spcPct val="100000"/>
        </a:lnSpc>
        <a:spcBef>
          <a:spcPct val="0"/>
        </a:spcBef>
        <a:buNone/>
        <a:defRPr sz="421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67335" indent="-267335" algn="l" defTabSz="106934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210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80200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882140" algn="l"/>
          <a:tab pos="1882140" algn="l"/>
          <a:tab pos="1882140" algn="l"/>
          <a:tab pos="1882140" algn="l"/>
        </a:tabLst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33667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87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870710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406015" indent="-267335" algn="l" defTabSz="106934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63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94068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474720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401002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544695" indent="-267335" algn="l" defTabSz="1069340" rtl="0" eaLnBrk="1" latinLnBrk="0" hangingPunct="1">
        <a:lnSpc>
          <a:spcPct val="90000"/>
        </a:lnSpc>
        <a:spcBef>
          <a:spcPts val="585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401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68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802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690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725" algn="l" defTabSz="1069340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tags" Target="../tags/tag69.xml"/><Relationship Id="rId3" Type="http://schemas.openxmlformats.org/officeDocument/2006/relationships/image" Target="../media/image4.pn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98482" y="6276341"/>
            <a:ext cx="508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3200" b="1">
                <a:ea typeface="微软雅黑" panose="020B0503020204020204" pitchFamily="34" charset="-122"/>
              </a:rPr>
              <a:t>五金配件表</a:t>
            </a:r>
            <a:r>
              <a:rPr lang="en-US" sz="3200" b="1">
                <a:latin typeface="微软雅黑" panose="020B0503020204020204" pitchFamily="34" charset="-122"/>
              </a:rPr>
              <a:t>PART  04</a:t>
            </a:r>
            <a:endParaRPr lang="en-US" altLang="en-US" sz="3200" b="1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五金配件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门把手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卫生间铝合金门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15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 descr="15329527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110" y="7560310"/>
            <a:ext cx="4237990" cy="42379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五金配件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合页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房间门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15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31160" y="7560310"/>
            <a:ext cx="4763135" cy="42887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五金配件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门锁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卧室门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黑色不锈钢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endParaRPr lang="en-US" sz="15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825" y="7560310"/>
            <a:ext cx="3386455" cy="42570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五金配件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门挡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卧室门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黑色不锈钢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5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&gt; 安装 : 地装 &gt; 类型 : 带有磁吸力，使门扇定位 &gt; 配有紧固螺钉 &gt; 防止门与墙的碰撞 &gt; 吸力 : 20 – 40 N  </a:t>
                      </a:r>
                      <a:endParaRPr lang="en-US" sz="15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endParaRPr lang="en-US" sz="15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6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760" y="8791575"/>
            <a:ext cx="2663190" cy="2192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69" name="图片 4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9230" y="9226550"/>
            <a:ext cx="5438775" cy="17570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五金配件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地漏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卫生间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黑色不锈钢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5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 </a:t>
                      </a:r>
                      <a:endParaRPr lang="en-US" sz="15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endParaRPr lang="en-US" sz="15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665" y="7732395"/>
            <a:ext cx="5638165" cy="39782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31190" y="742315"/>
          <a:ext cx="9447530" cy="136766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38450"/>
                <a:gridCol w="1611630"/>
                <a:gridCol w="2143125"/>
                <a:gridCol w="2854325"/>
              </a:tblGrid>
              <a:tr h="1204595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五金配件</a:t>
                      </a:r>
                      <a:r>
                        <a:rPr lang="en-US" sz="24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表</a:t>
                      </a:r>
                      <a:endParaRPr lang="en-US" altLang="en-US" sz="24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922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项目名称PROJCET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（ABCD户型）广西轨道地铁心圩车辆段公寓设计项目</a:t>
                      </a:r>
                      <a:endParaRPr lang="zh-CN" altLang="en-US" sz="20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项目序号PROJCET NO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日期 DATE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2024-10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材料名称ITEM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l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下水器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使用部位 LOCATION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卫生间面盆</a:t>
                      </a: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产品型号MODEL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数量QUANTITY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规格 SIZE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饰面FINISHES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镀铬</a:t>
                      </a:r>
                      <a:endParaRPr lang="zh-CN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4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供应厂商SUPPLY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zh-CN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91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联络人CONTACT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联络电话TEL</a:t>
                      </a:r>
                      <a:endParaRPr 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06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参考图片PICTURE：</a:t>
                      </a:r>
                      <a:endParaRPr lang="en-US" altLang="en-US" sz="1600" b="1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02480"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5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 </a:t>
                      </a:r>
                      <a:endParaRPr lang="en-US" sz="15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indent="0">
                        <a:buNone/>
                      </a:pPr>
                      <a:endParaRPr lang="en-US" sz="15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73405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注：图片与绘图只供参考，生产商的施工图及物料样板必须提交设计师批核NOTE: Images and drawings for reference only. Shop drawings and material samples to be subbmitted for designer’s approval prior to fabrication.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代号CODE:</a:t>
                      </a:r>
                      <a:endParaRPr lang="en-US" altLang="en-US" sz="16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465">
                <a:tc gridSpan="3">
                  <a:txBody>
                    <a:bodyPr/>
                    <a:p>
                      <a:pPr indent="0">
                        <a:buNone/>
                      </a:pPr>
                      <a:endParaRPr lang="zh-CN" altLang="en-US"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45720" marR="45720"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 marL="45720" marR="45720"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4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45720" marR="4572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705" y="7587615"/>
            <a:ext cx="2711450" cy="42633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ABLE_BEAUTIFY" val="smartTable{d9f5332c-63f5-4748-af58-2a142532078b}"/>
  <p:tag name="TABLE_ENDDRAG_ORIGIN_RECT" val="532*1108"/>
  <p:tag name="TABLE_ENDDRAG_RECT" val="154*40*532*1108"/>
</p:tagLst>
</file>

<file path=ppt/tags/tag64.xml><?xml version="1.0" encoding="utf-8"?>
<p:tagLst xmlns:p="http://schemas.openxmlformats.org/presentationml/2006/main">
  <p:tag name="KSO_WM_UNIT_TABLE_BEAUTIFY" val="smartTable{c55efda6-3760-4453-b7a7-1327cc4144c5}"/>
  <p:tag name="TABLE_ENDDRAG_ORIGIN_RECT" val="532*1108"/>
  <p:tag name="TABLE_ENDDRAG_RECT" val="154*40*532*1108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UNIT_TABLE_BEAUTIFY" val="smartTable{42a548c3-9c41-4f96-ac27-d23da36c18a5}"/>
  <p:tag name="TABLE_ENDDRAG_ORIGIN_RECT" val="532*1108"/>
  <p:tag name="TABLE_ENDDRAG_RECT" val="154*40*532*1108"/>
</p:tagLst>
</file>

<file path=ppt/tags/tag67.xml><?xml version="1.0" encoding="utf-8"?>
<p:tagLst xmlns:p="http://schemas.openxmlformats.org/presentationml/2006/main">
  <p:tag name="KSO_WM_UNIT_TABLE_BEAUTIFY" val="smartTable{8baad518-2f8d-4436-8043-020a44fc40a3}"/>
  <p:tag name="TABLE_ENDDRAG_ORIGIN_RECT" val="532*1108"/>
  <p:tag name="TABLE_ENDDRAG_RECT" val="154*40*532*1108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ABLE_BEAUTIFY" val="smartTable{acac42d7-de2c-44d7-a755-6b4cc32782e7}"/>
  <p:tag name="TABLE_ENDDRAG_ORIGIN_RECT" val="532*1108"/>
  <p:tag name="TABLE_ENDDRAG_RECT" val="154*40*532*1108"/>
</p:tagLst>
</file>

<file path=ppt/tags/tag71.xml><?xml version="1.0" encoding="utf-8"?>
<p:tagLst xmlns:p="http://schemas.openxmlformats.org/presentationml/2006/main">
  <p:tag name="KSO_WM_UNIT_TABLE_BEAUTIFY" val="smartTable{f61e86db-ef30-45eb-bcbb-efa960382e7a}"/>
  <p:tag name="TABLE_ENDDRAG_ORIGIN_RECT" val="532*1108"/>
  <p:tag name="TABLE_ENDDRAG_RECT" val="154*40*532*1108"/>
</p:tagLst>
</file>

<file path=ppt/tags/tag72.xml><?xml version="1.0" encoding="utf-8"?>
<p:tagLst xmlns:p="http://schemas.openxmlformats.org/presentationml/2006/main">
  <p:tag name="COMMONDATA" val="eyJoZGlkIjoiNTU1NWVmZGRhODNhMzVmNzgzMmQwZjJjMzVkNmE4ZTIifQ=="/>
  <p:tag name="KSO_WPP_MARK_KEY" val="e665c998-3827-4c08-bb07-183b15486bfe"/>
  <p:tag name="commondata" val="eyJoZGlkIjoiOGEyZmQ1MmIyMzczZjZlNmE3Mzc1MzRiOTBmZGY3Zjc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5264</Words>
  <Application>WPS 演示</Application>
  <PresentationFormat>宽屏</PresentationFormat>
  <Paragraphs>507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Wingdings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lll</cp:lastModifiedBy>
  <cp:revision>566</cp:revision>
  <dcterms:created xsi:type="dcterms:W3CDTF">2019-06-19T02:08:00Z</dcterms:created>
  <dcterms:modified xsi:type="dcterms:W3CDTF">2025-02-18T03:17:27Z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250771575FD1479CA0A67AA1A1D913CB_12</vt:lpwstr>
  </property>
</Properties>
</file>