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3"/>
    <p:sldId id="500" r:id="rId4"/>
    <p:sldId id="502" r:id="rId5"/>
    <p:sldId id="503" r:id="rId6"/>
    <p:sldId id="504" r:id="rId7"/>
    <p:sldId id="505" r:id="rId8"/>
    <p:sldId id="508" r:id="rId9"/>
  </p:sldIdLst>
  <p:sldSz cx="10691495" cy="15119985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762"/>
        <p:guide pos="33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9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6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98482" y="6276341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3200" b="1">
                <a:ea typeface="微软雅黑" panose="020B0503020204020204" pitchFamily="34" charset="-122"/>
              </a:rPr>
              <a:t>电气</a:t>
            </a:r>
            <a:r>
              <a:rPr lang="zh-CN" sz="3200" b="1">
                <a:ea typeface="微软雅黑" panose="020B0503020204020204" pitchFamily="34" charset="-122"/>
              </a:rPr>
              <a:t>表</a:t>
            </a:r>
            <a:r>
              <a:rPr lang="en-US" sz="3200" b="1">
                <a:latin typeface="微软雅黑" panose="020B0503020204020204" pitchFamily="34" charset="-122"/>
              </a:rPr>
              <a:t>PART  03</a:t>
            </a:r>
            <a:endParaRPr lang="en-US" altLang="en-US" sz="3200" b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五孔插座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玉兰白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rcRect b="5277"/>
          <a:stretch>
            <a:fillRect/>
          </a:stretch>
        </p:blipFill>
        <p:spPr>
          <a:xfrm>
            <a:off x="3354705" y="7559675"/>
            <a:ext cx="4000500" cy="425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网络电话插座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玉兰白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34980" r="33232"/>
          <a:stretch>
            <a:fillRect/>
          </a:stretch>
        </p:blipFill>
        <p:spPr>
          <a:xfrm>
            <a:off x="3452495" y="7559675"/>
            <a:ext cx="3198495" cy="4394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一位双路开关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玉兰白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3283" t="26502" r="83011" b="5068"/>
          <a:stretch>
            <a:fillRect/>
          </a:stretch>
        </p:blipFill>
        <p:spPr>
          <a:xfrm>
            <a:off x="3542665" y="7559675"/>
            <a:ext cx="3605530" cy="4121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二位双路开关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玉兰白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18811" t="27113" r="67483" b="4457"/>
          <a:stretch>
            <a:fillRect/>
          </a:stretch>
        </p:blipFill>
        <p:spPr>
          <a:xfrm>
            <a:off x="3542665" y="7559675"/>
            <a:ext cx="3605530" cy="4121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三位双路开关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玉兰白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rcRect l="34970" t="26196" r="51324" b="5374"/>
          <a:stretch>
            <a:fillRect/>
          </a:stretch>
        </p:blipFill>
        <p:spPr>
          <a:xfrm>
            <a:off x="3542665" y="7559675"/>
            <a:ext cx="3605530" cy="4121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（ABCD户型）广西轨道地铁心圩车辆段公寓设计项目电气表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防溅</a:t>
                      </a: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盒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室内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饰面/</a:t>
                      </a: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颜色</a:t>
                      </a: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4062095" y="7444740"/>
            <a:ext cx="2823210" cy="4236085"/>
            <a:chOff x="17642" y="7840"/>
            <a:chExt cx="2294" cy="344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642" y="7840"/>
              <a:ext cx="2294" cy="2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/>
            <a:srcRect l="37753" t="36333"/>
            <a:stretch>
              <a:fillRect/>
            </a:stretch>
          </p:blipFill>
          <p:spPr>
            <a:xfrm>
              <a:off x="17946" y="10518"/>
              <a:ext cx="1662" cy="76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4e8e0cb8-eedb-4033-b39c-51b54459a887}"/>
  <p:tag name="TABLE_ENDDRAG_ORIGIN_RECT" val="532*1108"/>
  <p:tag name="TABLE_ENDDRAG_RECT" val="154*40*532*1108"/>
</p:tagLst>
</file>

<file path=ppt/tags/tag64.xml><?xml version="1.0" encoding="utf-8"?>
<p:tagLst xmlns:p="http://schemas.openxmlformats.org/presentationml/2006/main">
  <p:tag name="KSO_WM_UNIT_TABLE_BEAUTIFY" val="smartTable{e42424cc-cb90-4c97-bb54-38dc7bf983bb}"/>
  <p:tag name="TABLE_ENDDRAG_ORIGIN_RECT" val="532*1108"/>
  <p:tag name="TABLE_ENDDRAG_RECT" val="154*40*532*1108"/>
</p:tagLst>
</file>

<file path=ppt/tags/tag65.xml><?xml version="1.0" encoding="utf-8"?>
<p:tagLst xmlns:p="http://schemas.openxmlformats.org/presentationml/2006/main">
  <p:tag name="KSO_WM_UNIT_TABLE_BEAUTIFY" val="smartTable{4ca3059a-2ea9-4d31-bd44-74a6c6a8caf7}"/>
  <p:tag name="TABLE_ENDDRAG_ORIGIN_RECT" val="532*1108"/>
  <p:tag name="TABLE_ENDDRAG_RECT" val="154*40*532*1108"/>
</p:tagLst>
</file>

<file path=ppt/tags/tag66.xml><?xml version="1.0" encoding="utf-8"?>
<p:tagLst xmlns:p="http://schemas.openxmlformats.org/presentationml/2006/main">
  <p:tag name="KSO_WM_UNIT_TABLE_BEAUTIFY" val="smartTable{96bc3e7d-a18e-4f1c-b226-cc3b57cea94f}"/>
  <p:tag name="TABLE_ENDDRAG_ORIGIN_RECT" val="532*1108"/>
  <p:tag name="TABLE_ENDDRAG_RECT" val="154*40*532*1108"/>
</p:tagLst>
</file>

<file path=ppt/tags/tag67.xml><?xml version="1.0" encoding="utf-8"?>
<p:tagLst xmlns:p="http://schemas.openxmlformats.org/presentationml/2006/main">
  <p:tag name="KSO_WM_UNIT_TABLE_BEAUTIFY" val="smartTable{c4403a70-4187-49c2-8772-00472ef9c824}"/>
  <p:tag name="TABLE_ENDDRAG_ORIGIN_RECT" val="532*1108"/>
  <p:tag name="TABLE_ENDDRAG_RECT" val="154*40*532*1108"/>
</p:tagLst>
</file>

<file path=ppt/tags/tag68.xml><?xml version="1.0" encoding="utf-8"?>
<p:tagLst xmlns:p="http://schemas.openxmlformats.org/presentationml/2006/main">
  <p:tag name="KSO_WM_UNIT_TABLE_BEAUTIFY" val="smartTable{4fead9b0-7f1c-4969-8686-1ea11556edf6}"/>
  <p:tag name="TABLE_ENDDRAG_ORIGIN_RECT" val="532*1108"/>
  <p:tag name="TABLE_ENDDRAG_RECT" val="154*40*532*1108"/>
</p:tagLst>
</file>

<file path=ppt/tags/tag69.xml><?xml version="1.0" encoding="utf-8"?>
<p:tagLst xmlns:p="http://schemas.openxmlformats.org/presentationml/2006/main">
  <p:tag name="COMMONDATA" val="eyJoZGlkIjoiNTU1NWVmZGRhODNhMzVmNzgzMmQwZjJjMzVkNmE4ZTIifQ=="/>
  <p:tag name="KSO_WPP_MARK_KEY" val="e665c998-3827-4c08-bb07-183b15486bfe"/>
  <p:tag name="commondata" val="eyJoZGlkIjoiODJhODUyYTY5ZDE2MWM3ZTc4YzA2MGFmMDNhNTg5MmU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5033</Words>
  <Application>WPS 演示</Application>
  <PresentationFormat>宽屏</PresentationFormat>
  <Paragraphs>507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lll</cp:lastModifiedBy>
  <cp:revision>588</cp:revision>
  <dcterms:created xsi:type="dcterms:W3CDTF">2019-06-19T02:08:00Z</dcterms:created>
  <dcterms:modified xsi:type="dcterms:W3CDTF">2025-01-15T03:24:03Z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3E3FD1FD702C476F9C9B0D7F1644FF20_13</vt:lpwstr>
  </property>
</Properties>
</file>