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9" r:id="rId3"/>
    <p:sldId id="715" r:id="rId4"/>
    <p:sldId id="717" r:id="rId5"/>
    <p:sldId id="701" r:id="rId6"/>
    <p:sldId id="721" r:id="rId7"/>
    <p:sldId id="720" r:id="rId8"/>
    <p:sldId id="719" r:id="rId9"/>
    <p:sldId id="724" r:id="rId10"/>
  </p:sldIdLst>
  <p:sldSz cx="10691495" cy="15119985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16" userDrawn="1">
          <p15:clr>
            <a:srgbClr val="A4A3A4"/>
          </p15:clr>
        </p15:guide>
        <p15:guide id="2" pos="336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D7D7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4816"/>
        <p:guide pos="336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2337894" y="1143000"/>
            <a:ext cx="218221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 hasCustomPrompt="1"/>
            <p:custDataLst>
              <p:tags r:id="rId2"/>
            </p:custDataLst>
          </p:nvPr>
        </p:nvSpPr>
        <p:spPr>
          <a:xfrm>
            <a:off x="1051454" y="2016207"/>
            <a:ext cx="8594770" cy="566760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7015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/>
          <p:nvPr>
            <p:ph type="subTitle" idx="1" hasCustomPrompt="1"/>
            <p:custDataLst>
              <p:tags r:id="rId3"/>
            </p:custDataLst>
          </p:nvPr>
        </p:nvSpPr>
        <p:spPr>
          <a:xfrm>
            <a:off x="1051454" y="7850508"/>
            <a:ext cx="8594770" cy="324657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805" spc="200">
                <a:uFillTx/>
              </a:defRPr>
            </a:lvl1pPr>
            <a:lvl2pPr marL="534670" indent="0" algn="ctr">
              <a:buNone/>
              <a:defRPr sz="2340"/>
            </a:lvl2pPr>
            <a:lvl3pPr marL="1069340" indent="0" algn="ctr">
              <a:buNone/>
              <a:defRPr sz="2105"/>
            </a:lvl3pPr>
            <a:lvl4pPr marL="1604010" indent="0" algn="ctr">
              <a:buNone/>
              <a:defRPr sz="1875"/>
            </a:lvl4pPr>
            <a:lvl5pPr marL="2138680" indent="0" algn="ctr">
              <a:buNone/>
              <a:defRPr sz="1875"/>
            </a:lvl5pPr>
            <a:lvl6pPr marL="2672715" indent="0" algn="ctr">
              <a:buNone/>
              <a:defRPr sz="1875"/>
            </a:lvl6pPr>
            <a:lvl7pPr marL="3208020" indent="0" algn="ctr">
              <a:buNone/>
              <a:defRPr sz="1875"/>
            </a:lvl7pPr>
            <a:lvl8pPr marL="3742690" indent="0" algn="ctr">
              <a:buNone/>
              <a:defRPr sz="1875"/>
            </a:lvl8pPr>
            <a:lvl9pPr marL="4276725" indent="0" algn="ctr">
              <a:buNone/>
              <a:defRPr sz="187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5"/>
            </p:custDataLst>
          </p:nvPr>
        </p:nvSpPr>
        <p:spPr>
          <a:xfrm>
            <a:off x="533621" y="1706632"/>
            <a:ext cx="9624122" cy="1208930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/>
          <p:nvPr>
            <p:ph type="title" hasCustomPrompt="1"/>
            <p:custDataLst>
              <p:tags r:id="rId5"/>
            </p:custDataLst>
          </p:nvPr>
        </p:nvSpPr>
        <p:spPr>
          <a:xfrm>
            <a:off x="1051454" y="5477098"/>
            <a:ext cx="8594770" cy="224640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7015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6"/>
            </p:custDataLst>
          </p:nvPr>
        </p:nvSpPr>
        <p:spPr>
          <a:xfrm>
            <a:off x="1051454" y="7850508"/>
            <a:ext cx="8594770" cy="1039855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805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533621" y="3286259"/>
            <a:ext cx="9620965" cy="10493803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 hasCustomPrompt="1"/>
            <p:custDataLst>
              <p:tags r:id="rId2"/>
            </p:custDataLst>
          </p:nvPr>
        </p:nvSpPr>
        <p:spPr>
          <a:xfrm>
            <a:off x="1746109" y="8485534"/>
            <a:ext cx="6813929" cy="1690756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515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1746109" y="10176290"/>
            <a:ext cx="6813929" cy="1913016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210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3467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106934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3pPr>
            <a:lvl4pPr marL="160401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13868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267271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20802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37426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427672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/>
          <p:nvPr>
            <p:ph sz="half" idx="1"/>
            <p:custDataLst>
              <p:tags r:id="rId3"/>
            </p:custDataLst>
          </p:nvPr>
        </p:nvSpPr>
        <p:spPr>
          <a:xfrm>
            <a:off x="533621" y="3310073"/>
            <a:ext cx="4540514" cy="1046999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5623544" y="3310073"/>
            <a:ext cx="4540514" cy="1046999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/>
          <p:nvPr>
            <p:ph type="body" idx="1" hasCustomPrompt="1"/>
            <p:custDataLst>
              <p:tags r:id="rId3"/>
            </p:custDataLst>
          </p:nvPr>
        </p:nvSpPr>
        <p:spPr>
          <a:xfrm>
            <a:off x="533621" y="3151316"/>
            <a:ext cx="4685760" cy="841409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34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4670" indent="0">
              <a:buNone/>
              <a:defRPr sz="2340" b="1"/>
            </a:lvl2pPr>
            <a:lvl3pPr marL="1069340" indent="0">
              <a:buNone/>
              <a:defRPr sz="2105" b="1"/>
            </a:lvl3pPr>
            <a:lvl4pPr marL="1604010" indent="0">
              <a:buNone/>
              <a:defRPr sz="1875" b="1"/>
            </a:lvl4pPr>
            <a:lvl5pPr marL="2138680" indent="0">
              <a:buNone/>
              <a:defRPr sz="1875" b="1"/>
            </a:lvl5pPr>
            <a:lvl6pPr marL="2672715" indent="0">
              <a:buNone/>
              <a:defRPr sz="1875" b="1"/>
            </a:lvl6pPr>
            <a:lvl7pPr marL="3208020" indent="0">
              <a:buNone/>
              <a:defRPr sz="1875" b="1"/>
            </a:lvl7pPr>
            <a:lvl8pPr marL="3742690" indent="0">
              <a:buNone/>
              <a:defRPr sz="1875" b="1"/>
            </a:lvl8pPr>
            <a:lvl9pPr marL="4276725" indent="0">
              <a:buNone/>
              <a:defRPr sz="187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4"/>
            </p:custDataLst>
          </p:nvPr>
        </p:nvSpPr>
        <p:spPr>
          <a:xfrm>
            <a:off x="533621" y="4087979"/>
            <a:ext cx="4685760" cy="9692083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/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5469308" y="3134843"/>
            <a:ext cx="4685760" cy="841409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34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4670" indent="0">
              <a:buNone/>
              <a:defRPr sz="2340" b="1"/>
            </a:lvl2pPr>
            <a:lvl3pPr marL="1069340" indent="0">
              <a:buNone/>
              <a:defRPr sz="2105" b="1"/>
            </a:lvl3pPr>
            <a:lvl4pPr marL="1604010" indent="0">
              <a:buNone/>
              <a:defRPr sz="1875" b="1"/>
            </a:lvl4pPr>
            <a:lvl5pPr marL="2138680" indent="0">
              <a:buNone/>
              <a:defRPr sz="1875" b="1"/>
            </a:lvl5pPr>
            <a:lvl6pPr marL="2672715" indent="0">
              <a:buNone/>
              <a:defRPr sz="1875" b="1"/>
            </a:lvl6pPr>
            <a:lvl7pPr marL="3208020" indent="0">
              <a:buNone/>
              <a:defRPr sz="1875" b="1"/>
            </a:lvl7pPr>
            <a:lvl8pPr marL="3742690" indent="0">
              <a:buNone/>
              <a:defRPr sz="1875" b="1"/>
            </a:lvl8pPr>
            <a:lvl9pPr marL="4276725" indent="0">
              <a:buNone/>
              <a:defRPr sz="187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6"/>
            </p:custDataLst>
          </p:nvPr>
        </p:nvSpPr>
        <p:spPr>
          <a:xfrm>
            <a:off x="5469308" y="4087979"/>
            <a:ext cx="4685760" cy="9692083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/>
          <p:nvPr>
            <p:ph type="pic" idx="1"/>
            <p:custDataLst>
              <p:tags r:id="rId2"/>
            </p:custDataLst>
          </p:nvPr>
        </p:nvSpPr>
        <p:spPr>
          <a:xfrm>
            <a:off x="533560" y="3428953"/>
            <a:ext cx="4589837" cy="1016084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875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3"/>
            </p:custDataLst>
          </p:nvPr>
        </p:nvSpPr>
        <p:spPr>
          <a:xfrm>
            <a:off x="5569866" y="3429140"/>
            <a:ext cx="4584720" cy="1016041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875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/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 hasCustomPrompt="1"/>
            <p:custDataLst>
              <p:tags r:id="rId2"/>
            </p:custDataLst>
          </p:nvPr>
        </p:nvSpPr>
        <p:spPr>
          <a:xfrm>
            <a:off x="8976830" y="2016207"/>
            <a:ext cx="915681" cy="1108914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3275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3"/>
            </p:custDataLst>
          </p:nvPr>
        </p:nvSpPr>
        <p:spPr>
          <a:xfrm>
            <a:off x="802010" y="2016207"/>
            <a:ext cx="8042204" cy="11089140"/>
          </a:xfrm>
        </p:spPr>
        <p:txBody>
          <a:bodyPr vert="eaVert" lIns="46800" tIns="46800" rIns="46800" bIns="46800"/>
          <a:lstStyle>
            <a:lvl1pPr marL="267335" indent="-267335">
              <a:spcAft>
                <a:spcPts val="1000"/>
              </a:spcAft>
              <a:defRPr spc="300"/>
            </a:lvl1pPr>
            <a:lvl2pPr marL="802005" indent="-267335">
              <a:defRPr spc="300"/>
            </a:lvl2pPr>
            <a:lvl3pPr marL="1336675" indent="-267335">
              <a:defRPr spc="300"/>
            </a:lvl3pPr>
            <a:lvl4pPr marL="1870710" indent="-267335">
              <a:defRPr spc="300"/>
            </a:lvl4pPr>
            <a:lvl5pPr marL="2406015" indent="-267335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2"/>
            </p:custDataLst>
          </p:nvPr>
        </p:nvSpPr>
        <p:spPr>
          <a:xfrm>
            <a:off x="533621" y="1341492"/>
            <a:ext cx="9620965" cy="1555813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13"/>
            </p:custDataLst>
          </p:nvPr>
        </p:nvSpPr>
        <p:spPr>
          <a:xfrm>
            <a:off x="533621" y="3286259"/>
            <a:ext cx="9620965" cy="104938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14"/>
            </p:custDataLst>
          </p:nvPr>
        </p:nvSpPr>
        <p:spPr>
          <a:xfrm>
            <a:off x="536778" y="13922943"/>
            <a:ext cx="2368140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15"/>
            </p:custDataLst>
          </p:nvPr>
        </p:nvSpPr>
        <p:spPr>
          <a:xfrm>
            <a:off x="3610098" y="13922943"/>
            <a:ext cx="3473272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16"/>
            </p:custDataLst>
          </p:nvPr>
        </p:nvSpPr>
        <p:spPr>
          <a:xfrm>
            <a:off x="7786445" y="13922943"/>
            <a:ext cx="2368140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69340" rtl="0" eaLnBrk="1" fontAlgn="auto" latinLnBrk="0" hangingPunct="1">
        <a:lnSpc>
          <a:spcPct val="100000"/>
        </a:lnSpc>
        <a:spcBef>
          <a:spcPct val="0"/>
        </a:spcBef>
        <a:buNone/>
        <a:defRPr sz="421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67335" indent="-267335" algn="l" defTabSz="106934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10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80200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882140" algn="l"/>
          <a:tab pos="1882140" algn="l"/>
          <a:tab pos="1882140" algn="l"/>
          <a:tab pos="1882140" algn="l"/>
        </a:tabLst>
        <a:defRPr sz="18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33667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8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870710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pitchFamily="2" charset="2"/>
        <a:buChar char=""/>
        <a:defRPr sz="16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40601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6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94068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720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1002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69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7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34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401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68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715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802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69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725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tags" Target="../tags/tag6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6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6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6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98482" y="6276341"/>
            <a:ext cx="5080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3200" b="1">
                <a:ea typeface="微软雅黑" panose="020B0503020204020204" pitchFamily="34" charset="-122"/>
              </a:rPr>
              <a:t>灯</a:t>
            </a:r>
            <a:r>
              <a:rPr lang="en-US" altLang="zh-CN" sz="3200" b="1">
                <a:ea typeface="微软雅黑" panose="020B0503020204020204" pitchFamily="34" charset="-122"/>
              </a:rPr>
              <a:t> </a:t>
            </a:r>
            <a:r>
              <a:rPr lang="zh-CN" sz="3200" b="1">
                <a:ea typeface="微软雅黑" panose="020B0503020204020204" pitchFamily="34" charset="-122"/>
              </a:rPr>
              <a:t>具 表</a:t>
            </a:r>
            <a:r>
              <a:rPr lang="en-US" sz="3200" b="1">
                <a:latin typeface="微软雅黑" panose="020B0503020204020204" pitchFamily="34" charset="-122"/>
              </a:rPr>
              <a:t>PART  05</a:t>
            </a:r>
            <a:endParaRPr lang="en-US" altLang="en-US" sz="3200" b="1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742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灯具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T1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2025-02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华舍系列LED防眩筒灯</a:t>
                      </a:r>
                      <a:endParaRPr 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A/B/C/D</a:t>
                      </a: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户型玄关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PAK56049X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参数PARAMETER</a:t>
                      </a:r>
                      <a:endParaRPr lang="zh-CN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功    率：</a:t>
                      </a: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7</a:t>
                      </a: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W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光 通 量：</a:t>
                      </a:r>
                      <a:r>
                        <a:rPr 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540</a:t>
                      </a: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Lm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显色指数：Ra＞90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光束角：</a:t>
                      </a: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60</a:t>
                      </a: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°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色    温：3</a:t>
                      </a: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5</a:t>
                      </a: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00K 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0614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57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4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T1</a:t>
                      </a: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4" descr="_59A24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860" y="9065895"/>
            <a:ext cx="2686685" cy="17487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2869" name="图片 19"/>
          <p:cNvPicPr>
            <a:picLocks noChangeAspect="1"/>
          </p:cNvPicPr>
          <p:nvPr/>
        </p:nvPicPr>
        <p:blipFill>
          <a:blip r:embed="rId3"/>
          <a:srcRect b="35344"/>
          <a:stretch>
            <a:fillRect/>
          </a:stretch>
        </p:blipFill>
        <p:spPr>
          <a:xfrm>
            <a:off x="4083685" y="9065895"/>
            <a:ext cx="3302000" cy="17481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3650" y="8831580"/>
            <a:ext cx="2055495" cy="21507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688975"/>
          <a:ext cx="9429115" cy="13742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35910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灯具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X1/X2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2025-02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金典系列吸顶灯</a:t>
                      </a:r>
                      <a:endParaRPr 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A\B</a:t>
                      </a:r>
                      <a:r>
                        <a:rPr 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阳台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PAK41700Q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68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参数PARAMETER</a:t>
                      </a:r>
                      <a:endParaRPr lang="zh-CN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功    率：</a:t>
                      </a: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12</a:t>
                      </a: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W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光 通 量：</a:t>
                      </a:r>
                      <a:r>
                        <a:rPr 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960</a:t>
                      </a: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Lm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显色指数：Ra＞</a:t>
                      </a: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80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光束角：</a:t>
                      </a: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120</a:t>
                      </a: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°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色    温：</a:t>
                      </a: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40</a:t>
                      </a: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00K 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灯具尺寸：</a:t>
                      </a:r>
                      <a:r>
                        <a:rPr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Φ260x55</a:t>
                      </a:r>
                      <a:r>
                        <a:rPr 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mm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0614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57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4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X1/X2</a:t>
                      </a: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 descr="金典吸顶灯"/>
          <p:cNvPicPr>
            <a:picLocks noChangeAspect="1"/>
          </p:cNvPicPr>
          <p:nvPr/>
        </p:nvPicPr>
        <p:blipFill>
          <a:blip r:embed="rId2">
            <a:lum contrast="6000"/>
          </a:blip>
          <a:stretch>
            <a:fillRect/>
          </a:stretch>
        </p:blipFill>
        <p:spPr>
          <a:xfrm rot="10800000">
            <a:off x="886460" y="9665335"/>
            <a:ext cx="2507615" cy="170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8095" y="9939020"/>
            <a:ext cx="3477260" cy="86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E:\梁婉桦\灯具技术资料制作\最新上市\0830\微信截图_20230909092539.png微信截图_20230909092539"/>
          <p:cNvPicPr>
            <a:picLocks noChangeAspect="1"/>
          </p:cNvPicPr>
          <p:nvPr/>
        </p:nvPicPr>
        <p:blipFill>
          <a:blip r:embed="rId4"/>
          <a:srcRect t="125" b="2751"/>
          <a:stretch>
            <a:fillRect/>
          </a:stretch>
        </p:blipFill>
        <p:spPr>
          <a:xfrm>
            <a:off x="7813675" y="9665335"/>
            <a:ext cx="1887220" cy="18427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29115" cy="13742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35910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灯具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X3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2025-02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吸顶灯</a:t>
                      </a:r>
                      <a:endParaRPr 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A/B</a:t>
                      </a: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户型客餐厅、卧室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X2510-22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奶白色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68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参数PARAMETER</a:t>
                      </a:r>
                      <a:endParaRPr lang="zh-CN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功    率：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23</a:t>
                      </a: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W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材质：</a:t>
                      </a:r>
                      <a:r>
                        <a:rPr 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铁艺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亚克力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树脂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色    温：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40</a:t>
                      </a: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00K 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灯具尺寸：直径</a:t>
                      </a: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420*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高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105mm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0614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57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4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X3</a:t>
                      </a: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345" y="9077960"/>
            <a:ext cx="3629025" cy="29679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29115" cy="13742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35910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灯具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X4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2025-02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吸顶灯</a:t>
                      </a:r>
                      <a:endParaRPr 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C/D</a:t>
                      </a: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户型客餐厅、卧室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JWZF-3185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68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参数PARAMETER</a:t>
                      </a:r>
                      <a:endParaRPr lang="zh-CN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功    率：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33</a:t>
                      </a: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W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材质：</a:t>
                      </a:r>
                      <a:r>
                        <a:rPr 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铁艺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亚克力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色    温：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40</a:t>
                      </a: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00K 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灯具尺寸：长</a:t>
                      </a: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500*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宽</a:t>
                      </a: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350mm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0614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57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4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X4</a:t>
                      </a: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9213215"/>
            <a:ext cx="3962400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29115" cy="13742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35910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灯具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D1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2025-02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装饰吊灯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A/B</a:t>
                      </a: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户型客餐厅、卧室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BY-983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68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参数PARAMETER</a:t>
                      </a:r>
                      <a:endParaRPr lang="zh-CN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功    率：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9</a:t>
                      </a: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W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材质：</a:t>
                      </a:r>
                      <a:r>
                        <a:rPr 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铁艺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亚克力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色    温：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30</a:t>
                      </a: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00K </a:t>
                      </a: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灯具尺寸：</a:t>
                      </a:r>
                      <a:r>
                        <a:rPr 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直径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400mm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高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300mm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18708184806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0614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57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48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X3</a:t>
                      </a: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030" y="9044305"/>
            <a:ext cx="2591435" cy="30206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29115" cy="13742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35910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灯具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2025-02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卫生间平板灯</a:t>
                      </a:r>
                      <a:endParaRPr 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卫生间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300*600mm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68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参数PARAMETER</a:t>
                      </a:r>
                      <a:endParaRPr lang="zh-CN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功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率：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24W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色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温：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5000K 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灯具尺寸：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300*600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0614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57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 descr="871c5552ecf24b4a5d8abb884298ec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4900" y="9009380"/>
            <a:ext cx="3142615" cy="32365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29115" cy="137420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35910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灯具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2025-02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卫生间</a:t>
                      </a:r>
                      <a:r>
                        <a:rPr 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浴霸</a:t>
                      </a:r>
                      <a:endParaRPr 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卫生间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F12002Y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300*600mm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68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参数PARAMETER</a:t>
                      </a:r>
                      <a:endParaRPr lang="zh-CN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功    率：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2680W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2616</a:t>
                      </a: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W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+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吹风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22W+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换气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22W+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照明</a:t>
                      </a:r>
                      <a:r>
                        <a:rPr lang="en-US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20W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）</a:t>
                      </a:r>
                      <a:endParaRPr lang="en-US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zh-CN" altLang="zh-CN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灯具尺寸：</a:t>
                      </a: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300*600mm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151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40614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57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9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9763760"/>
            <a:ext cx="5972175" cy="17811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TABLE_BEAUTIFY" val="smartTable{ff34e510-6586-4620-a21b-9dfd51d4e7a3}"/>
  <p:tag name="TABLE_ENDDRAG_ORIGIN_RECT" val="532*1108"/>
  <p:tag name="TABLE_ENDDRAG_RECT" val="154*40*532*1108"/>
</p:tagLst>
</file>

<file path=ppt/tags/tag63.xml><?xml version="1.0" encoding="utf-8"?>
<p:tagLst xmlns:p="http://schemas.openxmlformats.org/presentationml/2006/main">
  <p:tag name="KSO_WM_UNIT_TABLE_BEAUTIFY" val="smartTable{5a0763fa-10eb-43ac-a1c1-80435dcad5fb}"/>
  <p:tag name="TABLE_ENDDRAG_ORIGIN_RECT" val="532*1108"/>
  <p:tag name="TABLE_ENDDRAG_RECT" val="154*40*532*1108"/>
</p:tagLst>
</file>

<file path=ppt/tags/tag64.xml><?xml version="1.0" encoding="utf-8"?>
<p:tagLst xmlns:p="http://schemas.openxmlformats.org/presentationml/2006/main">
  <p:tag name="KSO_WM_UNIT_TABLE_BEAUTIFY" val="smartTable{7f8ff86f-f40a-4c82-9d0f-25673653a281}"/>
  <p:tag name="TABLE_ENDDRAG_ORIGIN_RECT" val="532*1108"/>
  <p:tag name="TABLE_ENDDRAG_RECT" val="154*40*532*1108"/>
</p:tagLst>
</file>

<file path=ppt/tags/tag65.xml><?xml version="1.0" encoding="utf-8"?>
<p:tagLst xmlns:p="http://schemas.openxmlformats.org/presentationml/2006/main">
  <p:tag name="KSO_WM_UNIT_TABLE_BEAUTIFY" val="smartTable{611db2a3-4885-402c-b22c-515d34bcb4b6}"/>
  <p:tag name="TABLE_ENDDRAG_ORIGIN_RECT" val="532*1108"/>
  <p:tag name="TABLE_ENDDRAG_RECT" val="154*40*532*1108"/>
</p:tagLst>
</file>

<file path=ppt/tags/tag66.xml><?xml version="1.0" encoding="utf-8"?>
<p:tagLst xmlns:p="http://schemas.openxmlformats.org/presentationml/2006/main">
  <p:tag name="KSO_WM_UNIT_TABLE_BEAUTIFY" val="smartTable{dbcbd33f-a97c-4c39-8aad-a8aa3f5c63fc}"/>
  <p:tag name="TABLE_ENDDRAG_ORIGIN_RECT" val="532*1108"/>
  <p:tag name="TABLE_ENDDRAG_RECT" val="154*40*532*1108"/>
</p:tagLst>
</file>

<file path=ppt/tags/tag67.xml><?xml version="1.0" encoding="utf-8"?>
<p:tagLst xmlns:p="http://schemas.openxmlformats.org/presentationml/2006/main">
  <p:tag name="KSO_WM_UNIT_TABLE_BEAUTIFY" val="smartTable{3014d39e-ec33-4a96-9551-e18607eeab4d}"/>
  <p:tag name="TABLE_ENDDRAG_ORIGIN_RECT" val="532*1108"/>
  <p:tag name="TABLE_ENDDRAG_RECT" val="154*40*532*1108"/>
</p:tagLst>
</file>

<file path=ppt/tags/tag68.xml><?xml version="1.0" encoding="utf-8"?>
<p:tagLst xmlns:p="http://schemas.openxmlformats.org/presentationml/2006/main">
  <p:tag name="KSO_WM_UNIT_TABLE_BEAUTIFY" val="smartTable{d4ac322e-fd85-4fba-9fec-19ac06163ae9}"/>
  <p:tag name="TABLE_ENDDRAG_ORIGIN_RECT" val="532*1108"/>
  <p:tag name="TABLE_ENDDRAG_RECT" val="154*40*532*11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7131</Words>
  <Application>WPS 演示</Application>
  <PresentationFormat>宽屏</PresentationFormat>
  <Paragraphs>716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。。。</cp:lastModifiedBy>
  <cp:revision>579</cp:revision>
  <dcterms:created xsi:type="dcterms:W3CDTF">1900-01-01T00:00:00Z</dcterms:created>
  <dcterms:modified xsi:type="dcterms:W3CDTF">2025-04-11T10:45:50Z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A0CA829C5B7D4D3494810CF5BD1E347E_13</vt:lpwstr>
  </property>
</Properties>
</file>