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9" r:id="rId3"/>
    <p:sldId id="317" r:id="rId4"/>
    <p:sldId id="325" r:id="rId5"/>
    <p:sldId id="321" r:id="rId6"/>
    <p:sldId id="324" r:id="rId7"/>
    <p:sldId id="319" r:id="rId8"/>
  </p:sldIdLst>
  <p:sldSz cx="10691495" cy="1511935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7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2453" y="82"/>
      </p:cViewPr>
      <p:guideLst>
        <p:guide orient="horz" pos="4762"/>
        <p:guide pos="33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8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37894" y="1143000"/>
            <a:ext cx="218221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051454" y="2016207"/>
            <a:ext cx="8594770" cy="566760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7015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051454" y="7850508"/>
            <a:ext cx="8594770" cy="324657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805" spc="200">
                <a:uFillTx/>
              </a:defRPr>
            </a:lvl1pPr>
            <a:lvl2pPr marL="534670" indent="0" algn="ctr">
              <a:buNone/>
              <a:defRPr sz="2340"/>
            </a:lvl2pPr>
            <a:lvl3pPr marL="1069340" indent="0" algn="ctr">
              <a:buNone/>
              <a:defRPr sz="2105"/>
            </a:lvl3pPr>
            <a:lvl4pPr marL="1604010" indent="0" algn="ctr">
              <a:buNone/>
              <a:defRPr sz="1875"/>
            </a:lvl4pPr>
            <a:lvl5pPr marL="2138680" indent="0" algn="ctr">
              <a:buNone/>
              <a:defRPr sz="1875"/>
            </a:lvl5pPr>
            <a:lvl6pPr marL="2672715" indent="0" algn="ctr">
              <a:buNone/>
              <a:defRPr sz="1875"/>
            </a:lvl6pPr>
            <a:lvl7pPr marL="3208020" indent="0" algn="ctr">
              <a:buNone/>
              <a:defRPr sz="1875"/>
            </a:lvl7pPr>
            <a:lvl8pPr marL="3742690" indent="0" algn="ctr">
              <a:buNone/>
              <a:defRPr sz="1875"/>
            </a:lvl8pPr>
            <a:lvl9pPr marL="4276725" indent="0" algn="ctr">
              <a:buNone/>
              <a:defRPr sz="187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33621" y="1706632"/>
            <a:ext cx="9624122" cy="120893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051454" y="5477098"/>
            <a:ext cx="8594770" cy="224640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7015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051454" y="7850508"/>
            <a:ext cx="8594770" cy="1039855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805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3621" y="3286259"/>
            <a:ext cx="9620965" cy="10493803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746109" y="8485534"/>
            <a:ext cx="6813929" cy="1690756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515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746109" y="10176290"/>
            <a:ext cx="6813929" cy="191301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210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3467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106934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3pPr>
            <a:lvl4pPr marL="160401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13868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267271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20802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37426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427672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33621" y="3310073"/>
            <a:ext cx="4540514" cy="1046999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623544" y="3310073"/>
            <a:ext cx="4540514" cy="1046999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33621" y="3151316"/>
            <a:ext cx="4685760" cy="841409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33621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5469308" y="3134843"/>
            <a:ext cx="4685760" cy="841409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5469308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33560" y="3428953"/>
            <a:ext cx="4589837" cy="1016084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569866" y="3429140"/>
            <a:ext cx="4584720" cy="1016041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8976830" y="2016207"/>
            <a:ext cx="915681" cy="1108914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3275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02010" y="2016207"/>
            <a:ext cx="8042204" cy="11089140"/>
          </a:xfrm>
        </p:spPr>
        <p:txBody>
          <a:bodyPr vert="eaVert" lIns="46800" tIns="46800" rIns="46800" bIns="46800"/>
          <a:lstStyle>
            <a:lvl1pPr marL="267335" indent="-267335">
              <a:spcAft>
                <a:spcPts val="1000"/>
              </a:spcAft>
              <a:defRPr spc="300"/>
            </a:lvl1pPr>
            <a:lvl2pPr marL="802005" indent="-267335">
              <a:defRPr spc="300"/>
            </a:lvl2pPr>
            <a:lvl3pPr marL="1336675" indent="-267335">
              <a:defRPr spc="300"/>
            </a:lvl3pPr>
            <a:lvl4pPr marL="1870710" indent="-267335">
              <a:defRPr spc="300"/>
            </a:lvl4pPr>
            <a:lvl5pPr marL="2406015" indent="-267335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33621" y="1341492"/>
            <a:ext cx="9620965" cy="155581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33621" y="3286259"/>
            <a:ext cx="9620965" cy="10493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536778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610098" y="13922943"/>
            <a:ext cx="3473272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7786445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69340" rtl="0" eaLnBrk="1" fontAlgn="auto" latinLnBrk="0" hangingPunct="1">
        <a:lnSpc>
          <a:spcPct val="100000"/>
        </a:lnSpc>
        <a:spcBef>
          <a:spcPct val="0"/>
        </a:spcBef>
        <a:buNone/>
        <a:defRPr sz="421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335" indent="-267335" algn="l" defTabSz="106934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10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80200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882140" algn="l"/>
          <a:tab pos="1882140" algn="l"/>
          <a:tab pos="1882140" algn="l"/>
          <a:tab pos="1882140" algn="l"/>
        </a:tabLst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33667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870710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40601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94068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720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1002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69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401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68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802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69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72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6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098482" y="6276341"/>
            <a:ext cx="508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3200" b="1">
                <a:ea typeface="微软雅黑" panose="020B0503020204020204" pitchFamily="34" charset="-122"/>
              </a:rPr>
              <a:t>洁具及卫生间系统配件表</a:t>
            </a:r>
            <a:endParaRPr lang="en-US" sz="3200" b="1">
              <a:latin typeface="微软雅黑" panose="020B0503020204020204" pitchFamily="34" charset="-122"/>
            </a:endParaRPr>
          </a:p>
          <a:p>
            <a:pPr indent="0" algn="ctr"/>
            <a:r>
              <a:rPr lang="en-US" sz="3200" b="1">
                <a:latin typeface="微软雅黑" panose="020B0503020204020204" pitchFamily="34" charset="-122"/>
              </a:rPr>
              <a:t>PART  02</a:t>
            </a:r>
            <a:endParaRPr lang="en-US" altLang="en-US" sz="3200" b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877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900555"/>
                <a:gridCol w="1854200"/>
                <a:gridCol w="2854325"/>
              </a:tblGrid>
              <a:tr h="1204595"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面盆龙头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房间卫生间</a:t>
                      </a:r>
                      <a:endParaRPr lang="en-US" altLang="zh-CN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+mn-ea"/>
                        </a:rPr>
                        <a:t>HMF900-111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en-US" altLang="zh-CN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镀铬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900" b="0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4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345" y="7566660"/>
            <a:ext cx="4916805" cy="43211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877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900555"/>
                <a:gridCol w="1854200"/>
                <a:gridCol w="2854325"/>
              </a:tblGrid>
              <a:tr h="1204595"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面盆龙头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房间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+mn-ea"/>
                        </a:rPr>
                        <a:t>HMF909-411-SD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en-US" altLang="zh-CN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镀铬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900" b="0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4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845" y="7546340"/>
            <a:ext cx="3030220" cy="43097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877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900555"/>
                <a:gridCol w="1854200"/>
                <a:gridCol w="2854325"/>
              </a:tblGrid>
              <a:tr h="1204595"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一体化洗手盆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C</a:t>
                      </a: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、</a:t>
                      </a:r>
                      <a:r>
                        <a:rPr lang="en-US" altLang="zh-CN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D</a:t>
                      </a: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、</a:t>
                      </a:r>
                      <a:r>
                        <a:rPr lang="en-US" altLang="zh-CN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E</a:t>
                      </a: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户型卫生间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300mm*1200mm</a:t>
                      </a:r>
                      <a:endParaRPr lang="en-US" altLang="zh-CN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白色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900" b="0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4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 descr="b89f59ed500cf9bee74150b1cdde5a6"/>
          <p:cNvPicPr>
            <a:picLocks noChangeAspect="1"/>
          </p:cNvPicPr>
          <p:nvPr/>
        </p:nvPicPr>
        <p:blipFill>
          <a:blip r:embed="rId2"/>
          <a:srcRect t="26550"/>
          <a:stretch>
            <a:fillRect/>
          </a:stretch>
        </p:blipFill>
        <p:spPr>
          <a:xfrm>
            <a:off x="2477135" y="7559675"/>
            <a:ext cx="5755640" cy="42278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8779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900555"/>
                <a:gridCol w="1854200"/>
                <a:gridCol w="2854325"/>
              </a:tblGrid>
              <a:tr h="1204595"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浴室柜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</a:t>
                      </a: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、</a:t>
                      </a:r>
                      <a:r>
                        <a:rPr 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B</a:t>
                      </a: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户型卫生间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700mm*480mm</a:t>
                      </a:r>
                      <a:endParaRPr lang="en-US" altLang="zh-CN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900" b="0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4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796925" y="7901305"/>
            <a:ext cx="9154795" cy="3475990"/>
            <a:chOff x="1255" y="11891"/>
            <a:chExt cx="15581" cy="591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5" y="11891"/>
              <a:ext cx="4609" cy="591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52" y="11891"/>
              <a:ext cx="10785" cy="591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8106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900555"/>
                <a:gridCol w="1854200"/>
                <a:gridCol w="2854325"/>
              </a:tblGrid>
              <a:tr h="1204595"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洁具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坐便器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房间卫生间</a:t>
                      </a: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+mn-ea"/>
                        </a:rPr>
                        <a:t>HC0503PT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en-US" altLang="zh-CN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陶瓷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zh-CN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900" b="0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48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600" y="7807325"/>
            <a:ext cx="2881630" cy="41617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ABLE_BEAUTIFY" val="smartTable{77a58750-e6a6-4c59-beb4-8b5d233bb2ae}"/>
  <p:tag name="TABLE_ENDDRAG_ORIGIN_RECT" val="532*1108"/>
  <p:tag name="TABLE_ENDDRAG_RECT" val="154*40*532*1108"/>
</p:tagLst>
</file>

<file path=ppt/tags/tag64.xml><?xml version="1.0" encoding="utf-8"?>
<p:tagLst xmlns:p="http://schemas.openxmlformats.org/presentationml/2006/main">
  <p:tag name="KSO_WM_UNIT_TABLE_BEAUTIFY" val="smartTable{bcf94554-d89b-45f7-884c-e006f0746087}"/>
  <p:tag name="TABLE_ENDDRAG_ORIGIN_RECT" val="532*1108"/>
  <p:tag name="TABLE_ENDDRAG_RECT" val="154*40*532*1108"/>
</p:tagLst>
</file>

<file path=ppt/tags/tag65.xml><?xml version="1.0" encoding="utf-8"?>
<p:tagLst xmlns:p="http://schemas.openxmlformats.org/presentationml/2006/main">
  <p:tag name="KSO_WM_UNIT_TABLE_BEAUTIFY" val="smartTable{7b707f19-71a1-40c5-bacd-34e3d847ec1d}"/>
  <p:tag name="TABLE_ENDDRAG_ORIGIN_RECT" val="532*1108"/>
  <p:tag name="TABLE_ENDDRAG_RECT" val="154*40*532*1108"/>
</p:tagLst>
</file>

<file path=ppt/tags/tag66.xml><?xml version="1.0" encoding="utf-8"?>
<p:tagLst xmlns:p="http://schemas.openxmlformats.org/presentationml/2006/main">
  <p:tag name="KSO_WM_UNIT_TABLE_BEAUTIFY" val="smartTable{5067b50d-bf0d-4d8b-8125-5b6d2dcb5998}"/>
  <p:tag name="TABLE_ENDDRAG_ORIGIN_RECT" val="532*1108"/>
  <p:tag name="TABLE_ENDDRAG_RECT" val="154*40*532*1108"/>
</p:tagLst>
</file>

<file path=ppt/tags/tag67.xml><?xml version="1.0" encoding="utf-8"?>
<p:tagLst xmlns:p="http://schemas.openxmlformats.org/presentationml/2006/main">
  <p:tag name="KSO_WM_UNIT_TABLE_BEAUTIFY" val="smartTable{d74fd199-0bcb-46ff-8b46-c1fe246a1097}"/>
  <p:tag name="TABLE_ENDDRAG_ORIGIN_RECT" val="532*1108"/>
  <p:tag name="TABLE_ENDDRAG_RECT" val="154*40*532*1108"/>
</p:tagLst>
</file>

<file path=ppt/tags/tag68.xml><?xml version="1.0" encoding="utf-8"?>
<p:tagLst xmlns:p="http://schemas.openxmlformats.org/presentationml/2006/main">
  <p:tag name="KSO_WPP_MARK_KEY" val="e665c998-3827-4c08-bb07-183b15486bfe"/>
  <p:tag name="COMMONDATA" val="eyJoZGlkIjoiODJhODUyYTY5ZDE2MWM3ZTc4YzA2MGFmMDNhNTg5MmUifQ=="/>
  <p:tag name="commondata" val="eyJoZGlkIjoiOGEyZmQ1MmIyMzczZjZlNmE3Mzc1MzRiOTBmZGY3Zj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4218</Words>
  <Application>WPS 演示</Application>
  <PresentationFormat>自定义</PresentationFormat>
  <Paragraphs>397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。。。</cp:lastModifiedBy>
  <cp:revision>625</cp:revision>
  <dcterms:created xsi:type="dcterms:W3CDTF">2019-06-19T02:08:00Z</dcterms:created>
  <dcterms:modified xsi:type="dcterms:W3CDTF">2025-04-11T10:48:39Z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A7222771DBD44227808639383EFACF7B_13</vt:lpwstr>
  </property>
</Properties>
</file>